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5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10119-82E5-478A-8176-65234A2DD2BA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EE32-12B5-417F-92A6-7F499314B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3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EE32-12B5-417F-92A6-7F499314BE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2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5DEB-C864-4644-BC64-96016E57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8FEE5-C78A-4748-8347-8A41A1599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B35B-D4FD-1942-99BA-36D798F2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08D1-8B54-BD4D-B0EE-D78D2A8C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D905-F4AC-B842-AFF0-0301305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A246-8C0A-7D43-A226-DEC9CF51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4CA86-D2C6-9447-A39D-E70866C3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4C34-2440-C642-A624-CCF3913B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FE90-D57C-F544-B42F-0232C8C6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902F-B09E-F34C-B0EA-1E7F1F5E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AB264-23D3-6B4E-A0F2-75BDD05C0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0F33A-4875-9D44-BE6F-F5EB78F86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402F-09B0-4D44-862A-39BC0695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2754-B7AF-444D-8D4E-C1016F9B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182B-8FC7-4247-A87F-9CDFC2C1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D813-1BFF-4949-AA1E-C5E37E6A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0896-620E-D54B-B8AE-6B0B34D1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6A10-A03D-C14E-B8B9-DCFC79BE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9918-22FE-5F4E-9CB5-E9E4DBB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35C8-07F6-4740-BA6F-E3A375DE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AEEB-D363-5448-B41D-0E8B9F8E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4A52-04D6-F745-980B-C6600E83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CF04-2DBC-5C4E-A3EC-F95B804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024F-4318-5349-B45E-48F27223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7EA1-54F9-BC4A-A8D3-D5B7E0E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8D6F-B687-434E-B739-75CBD8C4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462A-BBCE-0F4B-9789-1E4980005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1CCF3-935D-2A47-B423-88AA09B1E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5D412-1260-D343-8D57-F6608982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C05B3-4C2E-4740-8BEE-B65BFAF6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FD4D-923E-344A-B944-CF80587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844E-DEE7-8F42-A342-7205495B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7D7C-8C52-2047-8F64-23717EF7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1AFC9-A2D9-B541-99A4-76B8A160B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F1960-2B4C-204F-8D2F-B45ECF87E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4B697-1E79-144F-9914-A5EA0C7A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C894-D041-6E43-A256-0E15F624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5FC48-A07D-B142-9F9A-C050CBB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6200-5A35-064B-9880-1BB2462A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BD69-4D46-A042-AC64-8774B2F3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9AFEA-F7F9-0549-B6C2-8A508EA0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886C1-D738-2E4C-956A-55712EB2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A3225-8444-F341-8026-8CA08BC8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FF9B8-E2FE-1C4D-B013-4A8820C5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2B5B0-A651-F34E-9A15-C341CA82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35144-E3B4-4C4E-90CB-02CCDE21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0196-4450-4A4D-9775-5BE22CE3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44C6-DD4A-1649-80D2-50828DEE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823B6-1764-3D42-87BC-91DA08C4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7763-950E-4241-B529-2AD4F77F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E53AA-546F-D848-B0DC-43C34B99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3EF0-4D69-9042-8D23-68373456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95F8-C4B2-F84C-92C7-563C617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987DC-38F9-8440-A3A5-6636FE761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538FA-D758-784A-B563-3204F569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1965-0DE1-864A-BBCE-5BC4BC2C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C387-0CAD-8D47-BDEB-076740ED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62B73-D58F-494E-A5C9-E1E93F24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830F6-9502-EB4A-8CA2-287720C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08CA-4531-8C41-A4BE-2AFF1CB6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3262-62DB-4144-AC03-92BFA18E0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2AFE-0FFB-794E-8C3A-EA3DD5DFA6F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A6D9-ACFE-0F43-B529-E9FBC922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4734-FB87-6245-925E-4AA1B781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CA9A-E938-FE45-B598-FC901C8E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315" y="130887"/>
            <a:ext cx="5139928" cy="805291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00FFFF"/>
                </a:highlight>
                <a:latin typeface="SassoonPrimaryInfant" pitchFamily="2" charset="0"/>
              </a:rPr>
              <a:t>Land Ahoy!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92767-B4BE-694D-A10E-AA0697BD6E22}"/>
              </a:ext>
            </a:extLst>
          </p:cNvPr>
          <p:cNvSpPr/>
          <p:nvPr/>
        </p:nvSpPr>
        <p:spPr>
          <a:xfrm>
            <a:off x="251415" y="292205"/>
            <a:ext cx="3746579" cy="366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Geography: What is an Island?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History: How did people travel long distances to different countries in the past?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Science: What is a habitat?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DT: How did you build your boat?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Art: What did you do to create a wave in your picture?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PSED: What is a first aid kit?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62877-7AA2-46E0-BB6C-00ECEAEA8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483" y="629920"/>
            <a:ext cx="2143125" cy="260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CDE35-942B-4A46-8E5B-F0E094060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460" y="381000"/>
            <a:ext cx="2143125" cy="2851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6BAF8-48FD-4F8C-A2F3-0F1C2CE5D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640" y="949727"/>
            <a:ext cx="2899797" cy="2282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3DF98-12E1-4EEC-9915-1883701A6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94" y="3429000"/>
            <a:ext cx="3378160" cy="3027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F97841-2E29-487C-91DC-0D388730D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483" y="3384931"/>
            <a:ext cx="4572000" cy="322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6B4CF-6F8B-45FF-B5E3-0A09CF1BB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082" y="4455421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8886674-6DF3-B14F-A921-8886073F5390}"/>
              </a:ext>
            </a:extLst>
          </p:cNvPr>
          <p:cNvSpPr txBox="1"/>
          <p:nvPr/>
        </p:nvSpPr>
        <p:spPr>
          <a:xfrm>
            <a:off x="321945" y="48343"/>
            <a:ext cx="34372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SassoonPrimaryInfant" pitchFamily="2" charset="0"/>
              </a:rPr>
              <a:t>Homework Topic Tasks</a:t>
            </a:r>
          </a:p>
          <a:p>
            <a:pPr marL="342900" indent="-342900">
              <a:buAutoNum type="arabicPeriod"/>
            </a:pPr>
            <a:r>
              <a:rPr lang="en-US" dirty="0">
                <a:latin typeface="SassoonPrimaryInfant" pitchFamily="2" charset="0"/>
              </a:rPr>
              <a:t>Build a boat that can float. How many </a:t>
            </a:r>
            <a:r>
              <a:rPr lang="en-US" dirty="0" err="1">
                <a:latin typeface="SassoonPrimaryInfant" pitchFamily="2" charset="0"/>
              </a:rPr>
              <a:t>lego</a:t>
            </a:r>
            <a:r>
              <a:rPr lang="en-US" dirty="0">
                <a:latin typeface="SassoonPrimaryInfant" pitchFamily="2" charset="0"/>
              </a:rPr>
              <a:t> people can fit on your boat?</a:t>
            </a:r>
          </a:p>
          <a:p>
            <a:pPr marL="342900" indent="-342900">
              <a:buAutoNum type="arabicPeriod"/>
            </a:pPr>
            <a:r>
              <a:rPr lang="en-US" dirty="0">
                <a:latin typeface="SassoonPrimaryInfant" pitchFamily="2" charset="0"/>
              </a:rPr>
              <a:t>Make a poster on how you can help stop ocean pollution.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assoonPrimaryInfant" pitchFamily="2" charset="0"/>
              </a:rPr>
              <a:t>Draw 6 living and non living things you can find in your house/garden?</a:t>
            </a:r>
          </a:p>
          <a:p>
            <a:pPr marL="342900" indent="-342900">
              <a:buAutoNum type="arabicPeriod"/>
            </a:pPr>
            <a:r>
              <a:rPr lang="en-US" dirty="0">
                <a:latin typeface="SassoonPrimaryInfant" pitchFamily="2" charset="0"/>
              </a:rPr>
              <a:t>Make a clay/playdough model of your </a:t>
            </a:r>
            <a:r>
              <a:rPr lang="en-US" dirty="0" err="1">
                <a:latin typeface="SassoonPrimaryInfant" pitchFamily="2" charset="0"/>
              </a:rPr>
              <a:t>favourite</a:t>
            </a:r>
            <a:r>
              <a:rPr lang="en-US" dirty="0">
                <a:latin typeface="SassoonPrimaryInfant" pitchFamily="2" charset="0"/>
              </a:rPr>
              <a:t> sea creature.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assoonPrimaryInfant" pitchFamily="2" charset="0"/>
              </a:rPr>
              <a:t>Draw, label and write some facts about your </a:t>
            </a:r>
            <a:r>
              <a:rPr lang="en-US" dirty="0" err="1">
                <a:latin typeface="SassoonPrimaryInfant" pitchFamily="2" charset="0"/>
              </a:rPr>
              <a:t>favourite</a:t>
            </a:r>
            <a:r>
              <a:rPr lang="en-US" dirty="0">
                <a:latin typeface="SassoonPrimaryInfant" pitchFamily="2" charset="0"/>
              </a:rPr>
              <a:t> sea creature.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SassoonPrimaryInfant" pitchFamily="2" charset="0"/>
              </a:rPr>
              <a:t>Create an under the sea diorama.</a:t>
            </a:r>
          </a:p>
          <a:p>
            <a:pPr marL="342900" indent="-342900">
              <a:buAutoNum type="arabicPeriod"/>
            </a:pPr>
            <a:endParaRPr lang="en-US" dirty="0"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SassoonPrimaryInfant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98BDA-D3E1-468C-9B32-0476E87F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662" y="119463"/>
            <a:ext cx="4572000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97578-E713-447D-A5D2-84F75978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842" y="3484992"/>
            <a:ext cx="2593975" cy="2388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6787F-2FF7-4D34-834D-F18412049F13}"/>
              </a:ext>
            </a:extLst>
          </p:cNvPr>
          <p:cNvSpPr txBox="1"/>
          <p:nvPr/>
        </p:nvSpPr>
        <p:spPr>
          <a:xfrm>
            <a:off x="9572622" y="6047214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A tropical Island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A19D5-6B2E-49CA-A5C1-575143DB2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41" y="87846"/>
            <a:ext cx="2956559" cy="1917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A3F520-6041-458D-849E-01D25841568F}"/>
              </a:ext>
            </a:extLst>
          </p:cNvPr>
          <p:cNvSpPr txBox="1"/>
          <p:nvPr/>
        </p:nvSpPr>
        <p:spPr>
          <a:xfrm>
            <a:off x="4047171" y="1981149"/>
            <a:ext cx="36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How can you combat ocean pollution?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B6F183-5497-4BD5-8E9D-5BC2ABF14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3" y="4553300"/>
            <a:ext cx="2857500" cy="1228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27E649-F105-4CF5-A057-8C2E42271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948" y="3484992"/>
            <a:ext cx="2381254" cy="23889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D94BD7-97E0-403D-86E8-0C73B9D4A5F4}"/>
              </a:ext>
            </a:extLst>
          </p:cNvPr>
          <p:cNvSpPr txBox="1"/>
          <p:nvPr/>
        </p:nvSpPr>
        <p:spPr>
          <a:xfrm>
            <a:off x="6898162" y="6000486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You live on an Island too!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0F480D-3E78-4498-982A-BAC851CE4BC0}"/>
              </a:ext>
            </a:extLst>
          </p:cNvPr>
          <p:cNvSpPr txBox="1"/>
          <p:nvPr/>
        </p:nvSpPr>
        <p:spPr>
          <a:xfrm>
            <a:off x="170184" y="5958130"/>
            <a:ext cx="28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Can you name some living and non living things?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6263F3-0420-42C7-8326-0593DCFAA4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980" b="12047"/>
          <a:stretch/>
        </p:blipFill>
        <p:spPr>
          <a:xfrm>
            <a:off x="4076699" y="2592954"/>
            <a:ext cx="2516822" cy="16230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DBAAC2-F2F9-4C7E-A1A0-CD54F455D2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226" y="4886080"/>
            <a:ext cx="3437256" cy="1847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18B28A-798C-4474-8C73-09244EF87657}"/>
              </a:ext>
            </a:extLst>
          </p:cNvPr>
          <p:cNvSpPr txBox="1"/>
          <p:nvPr/>
        </p:nvSpPr>
        <p:spPr>
          <a:xfrm>
            <a:off x="3871914" y="4239749"/>
            <a:ext cx="28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Can you make an under the sea diorama?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6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C8858BF923342B8D0CB51D3217DE3" ma:contentTypeVersion="11" ma:contentTypeDescription="Create a new document." ma:contentTypeScope="" ma:versionID="eb5a13539649757b5212ba8b87eca875">
  <xsd:schema xmlns:xsd="http://www.w3.org/2001/XMLSchema" xmlns:xs="http://www.w3.org/2001/XMLSchema" xmlns:p="http://schemas.microsoft.com/office/2006/metadata/properties" xmlns:ns2="c53126fe-0819-41e3-92fd-1977ed7ebf5c" xmlns:ns3="632eb0f3-d064-41c7-8b54-bb2aa9016a6f" targetNamespace="http://schemas.microsoft.com/office/2006/metadata/properties" ma:root="true" ma:fieldsID="af3058aceb2f7a49277f97cc4d17003d" ns2:_="" ns3:_="">
    <xsd:import namespace="c53126fe-0819-41e3-92fd-1977ed7ebf5c"/>
    <xsd:import namespace="632eb0f3-d064-41c7-8b54-bb2aa9016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126fe-0819-41e3-92fd-1977ed7eb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7771e9-1b3e-4115-8b71-3c89864e9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eb0f3-d064-41c7-8b54-bb2aa9016a6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3b1bed6-5f86-4fef-9157-4ac3da117024}" ma:internalName="TaxCatchAll" ma:showField="CatchAllData" ma:web="632eb0f3-d064-41c7-8b54-bb2aa9016a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2eb0f3-d064-41c7-8b54-bb2aa9016a6f" xsi:nil="true"/>
    <lcf76f155ced4ddcb4097134ff3c332f xmlns="c53126fe-0819-41e3-92fd-1977ed7ebf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7EAAA-944E-4074-AB2B-A923DE737468}"/>
</file>

<file path=customXml/itemProps2.xml><?xml version="1.0" encoding="utf-8"?>
<ds:datastoreItem xmlns:ds="http://schemas.openxmlformats.org/officeDocument/2006/customXml" ds:itemID="{A604DF55-F810-49BB-833C-62669156BBED}"/>
</file>

<file path=customXml/itemProps3.xml><?xml version="1.0" encoding="utf-8"?>
<ds:datastoreItem xmlns:ds="http://schemas.openxmlformats.org/officeDocument/2006/customXml" ds:itemID="{09B05EDA-B0FD-46F4-B9CF-C435113D36E9}"/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184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SassoonPrimaryInfant</vt:lpstr>
      <vt:lpstr>Times New Roman</vt:lpstr>
      <vt:lpstr>Office Theme</vt:lpstr>
      <vt:lpstr>Land Ahoy!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Who Help Us!</dc:title>
  <dc:creator>Rob Fielder</dc:creator>
  <cp:lastModifiedBy>ljf77@broadway.worcs.sch.uk</cp:lastModifiedBy>
  <cp:revision>35</cp:revision>
  <cp:lastPrinted>2020-02-06T20:53:55Z</cp:lastPrinted>
  <dcterms:created xsi:type="dcterms:W3CDTF">2019-12-12T19:18:17Z</dcterms:created>
  <dcterms:modified xsi:type="dcterms:W3CDTF">2024-05-07T16:39:32Z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0x010100D11C8858BF923342B8D0CB51D3217DE3</vt:lpwstr>
  </property>
  <property fmtid="{D5CDD505-2E9C-101B-9397-08002B2CF9AE}" pid="3" name="Order">
    <vt:r8>10509200</vt:r8>
  </property>
</Properties>
</file>