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97F6A-0FD5-498F-A787-8ABAFBC4A508}" v="2" dt="2026-02-01T11:30:59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7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5DEB-C864-4644-BC64-96016E578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8FEE5-C78A-4748-8347-8A41A1599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B35B-D4FD-1942-99BA-36D798F2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B08D1-8B54-BD4D-B0EE-D78D2A8C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D905-F4AC-B842-AFF0-03013057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A246-8C0A-7D43-A226-DEC9CF51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4CA86-D2C6-9447-A39D-E70866C3F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4C34-2440-C642-A624-CCF3913B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2FE90-D57C-F544-B42F-0232C8C6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902F-B09E-F34C-B0EA-1E7F1F5E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AB264-23D3-6B4E-A0F2-75BDD05C0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0F33A-4875-9D44-BE6F-F5EB78F86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1402F-09B0-4D44-862A-39BC0695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2754-B7AF-444D-8D4E-C1016F9B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E182B-8FC7-4247-A87F-9CDFC2C1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D813-1BFF-4949-AA1E-C5E37E6A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0896-620E-D54B-B8AE-6B0B34D1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E6A10-A03D-C14E-B8B9-DCFC79BE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9918-22FE-5F4E-9CB5-E9E4DBB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35C8-07F6-4740-BA6F-E3A375DE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AEEB-D363-5448-B41D-0E8B9F8E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14A52-04D6-F745-980B-C6600E83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CF04-2DBC-5C4E-A3EC-F95B8048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024F-4318-5349-B45E-48F27223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A7EA1-54F9-BC4A-A8D3-D5B7E0E3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3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8D6F-B687-434E-B739-75CBD8C4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462A-BBCE-0F4B-9789-1E4980005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1CCF3-935D-2A47-B423-88AA09B1E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5D412-1260-D343-8D57-F6608982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C05B3-4C2E-4740-8BEE-B65BFAF6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FD4D-923E-344A-B944-CF80587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844E-DEE7-8F42-A342-7205495B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77D7C-8C52-2047-8F64-23717EF70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1AFC9-A2D9-B541-99A4-76B8A160B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F1960-2B4C-204F-8D2F-B45ECF87E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4B697-1E79-144F-9914-A5EA0C7AE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C894-D041-6E43-A256-0E15F624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5FC48-A07D-B142-9F9A-C050CBBA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16200-5A35-064B-9880-1BB2462A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3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BD69-4D46-A042-AC64-8774B2F3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9AFEA-F7F9-0549-B6C2-8A508EA0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886C1-D738-2E4C-956A-55712EB2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A3225-8444-F341-8026-8CA08BC8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FF9B8-E2FE-1C4D-B013-4A8820C5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2B5B0-A651-F34E-9A15-C341CA82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35144-E3B4-4C4E-90CB-02CCDE21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7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0196-4450-4A4D-9775-5BE22CE3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D44C6-DD4A-1649-80D2-50828DEEF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823B6-1764-3D42-87BC-91DA08C4F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37763-950E-4241-B529-2AD4F77F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E53AA-546F-D848-B0DC-43C34B99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3EF0-4D69-9042-8D23-68373456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95F8-C4B2-F84C-92C7-563C6173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987DC-38F9-8440-A3A5-6636FE761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538FA-D758-784A-B563-3204F569D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1965-0DE1-864A-BBCE-5BC4BC2C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C387-0CAD-8D47-BDEB-076740ED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62B73-D58F-494E-A5C9-E1E93F24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830F6-9502-EB4A-8CA2-287720C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008CA-4531-8C41-A4BE-2AFF1CB6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A3262-62DB-4144-AC03-92BFA18E0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2AFE-0FFB-794E-8C3A-EA3DD5DFA6FD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EA6D9-ACFE-0F43-B529-E9FBC9228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4734-FB87-6245-925E-4AA1B781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6296-115E-5841-BB85-BC5B85E35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6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www.bbc.co.uk/cbeebies/joinin/egg-cellent-cbeebies-friends-send-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CA9A-E938-FE45-B598-FC901C8E3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795" y="115202"/>
            <a:ext cx="3929928" cy="80529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SassoonPrimaryInfant" pitchFamily="2" charset="0"/>
              </a:rPr>
              <a:t>Where I live!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1AE183-DC1F-BE48-A7BD-021DB2A0DC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2427" y="936178"/>
            <a:ext cx="3446888" cy="32321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992767-B4BE-694D-A10E-AA0697BD6E22}"/>
              </a:ext>
            </a:extLst>
          </p:cNvPr>
          <p:cNvSpPr/>
          <p:nvPr/>
        </p:nvSpPr>
        <p:spPr>
          <a:xfrm>
            <a:off x="305779" y="130887"/>
            <a:ext cx="4043536" cy="46583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Geography: Can you name a traditional type of house from around the world?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History: How did people live in the past compared to today?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Science: What materials were the best to make the house and why?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Music: Can you perform your favourite rhyme?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DT: What is an architect?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Art:What</a:t>
            </a: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did you use to make your Clementine Hunter?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PSED: What are some symbols of Easter?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6B80E-535B-6A43-8F72-547BD9AC5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142" y="3527893"/>
            <a:ext cx="1911406" cy="1742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E3FBF5-88B4-4723-AAF6-C61C555610EF}"/>
              </a:ext>
            </a:extLst>
          </p:cNvPr>
          <p:cNvSpPr txBox="1"/>
          <p:nvPr/>
        </p:nvSpPr>
        <p:spPr>
          <a:xfrm>
            <a:off x="194450" y="4900783"/>
            <a:ext cx="6695440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SassoonPrimaryInfant" pitchFamily="2" charset="0"/>
              </a:rPr>
              <a:t>Electricity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Battery, plug, socket, electricity, wire, sound, light, move, mains electricity, device, appliance, electrical safe, danger, energy, rule</a:t>
            </a:r>
          </a:p>
          <a:p>
            <a:pPr algn="ctr"/>
            <a:r>
              <a:rPr lang="en-GB" sz="1600" b="1" dirty="0">
                <a:latin typeface="SassoonPrimaryInfant" pitchFamily="2" charset="0"/>
              </a:rPr>
              <a:t>Forces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object, float, sink, water, up, down, top, bottom, push, pull, magnet, spring, squash, bend, twist, stretch, turn, spin, smooth, rough, fast, slow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rising, falling, attract, repel, faster, slower,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C1840-0258-4EDF-A11C-E008E6790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417" y="2903033"/>
            <a:ext cx="2129471" cy="1743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9D4178-D428-421D-BAC1-FBB5FED93B9B}"/>
              </a:ext>
            </a:extLst>
          </p:cNvPr>
          <p:cNvSpPr txBox="1"/>
          <p:nvPr/>
        </p:nvSpPr>
        <p:spPr>
          <a:xfrm>
            <a:off x="4511039" y="1047747"/>
            <a:ext cx="4409441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SassoonPrimaryInfant" pitchFamily="2" charset="0"/>
              </a:rPr>
              <a:t>DT and Art 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Make, making, explain, materials, design, paper, fold, tear, stick, scissors, glue, </a:t>
            </a:r>
            <a:r>
              <a:rPr lang="en-GB" sz="1600" dirty="0" err="1">
                <a:latin typeface="SassoonPrimaryInfant" pitchFamily="2" charset="0"/>
              </a:rPr>
              <a:t>sellotape</a:t>
            </a:r>
            <a:r>
              <a:rPr lang="en-GB" sz="1600" dirty="0">
                <a:latin typeface="SassoonPrimaryInfant" pitchFamily="2" charset="0"/>
              </a:rPr>
              <a:t>, </a:t>
            </a:r>
            <a:r>
              <a:rPr lang="en-GB" sz="1600" dirty="0" err="1">
                <a:latin typeface="SassoonPrimaryInfant" pitchFamily="2" charset="0"/>
              </a:rPr>
              <a:t>blu</a:t>
            </a:r>
            <a:r>
              <a:rPr lang="en-GB" sz="1600" dirty="0">
                <a:latin typeface="SassoonPrimaryInfant" pitchFamily="2" charset="0"/>
              </a:rPr>
              <a:t>-tack, treasury tags, elastic bands, hole punch, hammer, nails, materials, improve, develop, architect, artist,</a:t>
            </a:r>
          </a:p>
          <a:p>
            <a:pPr algn="ctr"/>
            <a:r>
              <a:rPr lang="en-GB" sz="1600" dirty="0" err="1">
                <a:latin typeface="SassoonPrimaryInfant" pitchFamily="2" charset="0"/>
              </a:rPr>
              <a:t>Clemetine</a:t>
            </a:r>
            <a:r>
              <a:rPr lang="en-GB" sz="1600" dirty="0">
                <a:latin typeface="SassoonPrimaryInfant" pitchFamily="2" charset="0"/>
              </a:rPr>
              <a:t> Hunter, snapshot, memories, plantation.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FF8CC1-7769-4252-BD99-5810C3F6ECE1}"/>
              </a:ext>
            </a:extLst>
          </p:cNvPr>
          <p:cNvSpPr/>
          <p:nvPr/>
        </p:nvSpPr>
        <p:spPr>
          <a:xfrm>
            <a:off x="7005178" y="5403674"/>
            <a:ext cx="4947013" cy="13234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SassoonPrimaryInfant" pitchFamily="2" charset="0"/>
              </a:rPr>
              <a:t>Materials, including changing materials.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mix, stir, cook, hot, oven, microwave, change, burn, melt, hard, runny, set, freeze, freezer, cold, blended, hard, soft, bendy, stiff, wobbly, wood, plastic, paper, card, fabric, solid, liquid, rigid, stronger, weaker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9A8F3E-DA02-4E27-8DCB-1B02A5A1E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204" y="130887"/>
            <a:ext cx="1435414" cy="14354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E0DC1-D4AE-4B42-A687-1DA9428F5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9796" y="1647810"/>
            <a:ext cx="1902269" cy="12979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5BE615-CBF6-4C03-81AC-1CEF9808EC55}"/>
              </a:ext>
            </a:extLst>
          </p:cNvPr>
          <p:cNvSpPr txBox="1"/>
          <p:nvPr/>
        </p:nvSpPr>
        <p:spPr>
          <a:xfrm>
            <a:off x="10670429" y="1040601"/>
            <a:ext cx="123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Zaha Hadid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33EEE0-55D4-4B9E-9D56-2BACF6C2EA73}"/>
              </a:ext>
            </a:extLst>
          </p:cNvPr>
          <p:cNvSpPr txBox="1"/>
          <p:nvPr/>
        </p:nvSpPr>
        <p:spPr>
          <a:xfrm>
            <a:off x="9804142" y="3052138"/>
            <a:ext cx="222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Alexander Thompson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27EF07-0C5E-443E-A539-CF60D7734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1888" y="2796275"/>
            <a:ext cx="3070706" cy="20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5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8886674-6DF3-B14F-A921-8886073F5390}"/>
              </a:ext>
            </a:extLst>
          </p:cNvPr>
          <p:cNvSpPr txBox="1"/>
          <p:nvPr/>
        </p:nvSpPr>
        <p:spPr>
          <a:xfrm>
            <a:off x="321944" y="119463"/>
            <a:ext cx="5380988" cy="3077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SassoonPrimaryInfant" pitchFamily="2" charset="0"/>
              </a:rPr>
              <a:t>Topic Tasks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SassoonPrimaryInfant" pitchFamily="2" charset="0"/>
              </a:rPr>
              <a:t>Build a house using junk modelling. Bring it in to show your class.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SassoonPrimaryInfant" pitchFamily="2" charset="0"/>
              </a:rPr>
              <a:t>Go on a walk around the village and see old and modern buildings.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SassoonPrimaryInfant" pitchFamily="2" charset="0"/>
              </a:rPr>
              <a:t>Go on a signs of spring walk where you live. What can you see and hear?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SassoonPrimaryInfant" pitchFamily="2" charset="0"/>
              </a:rPr>
              <a:t>Can you perform and share your </a:t>
            </a:r>
            <a:r>
              <a:rPr lang="en-US" sz="1600" dirty="0" err="1">
                <a:latin typeface="SassoonPrimaryInfant" pitchFamily="2" charset="0"/>
              </a:rPr>
              <a:t>favourite</a:t>
            </a:r>
            <a:r>
              <a:rPr lang="en-US" sz="1600" dirty="0">
                <a:latin typeface="SassoonPrimaryInfant" pitchFamily="2" charset="0"/>
              </a:rPr>
              <a:t> song?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SassoonPrimaryInfant" pitchFamily="2" charset="0"/>
              </a:rPr>
              <a:t>Design an Easter egg on </a:t>
            </a:r>
            <a:r>
              <a:rPr lang="en-US" sz="1600" dirty="0">
                <a:latin typeface="SassoonPrimaryInfant" pitchFamily="2" charset="0"/>
                <a:hlinkClick r:id="rId2"/>
              </a:rPr>
              <a:t>https://www.bbc.co.uk/cbeebies/joinin/egg-cellent-cbeebies-friends-send-in</a:t>
            </a:r>
            <a:endParaRPr lang="en-US" sz="1600" dirty="0">
              <a:latin typeface="SassoonPrimaryInfant" pitchFamily="2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SassoonPrimaryInfant" pitchFamily="2" charset="0"/>
              </a:rPr>
              <a:t>Make an Easter hat</a:t>
            </a:r>
            <a:r>
              <a:rPr lang="en-US" dirty="0">
                <a:latin typeface="SassoonPrimaryInfant" pitchFamily="2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675DC-BB8B-4A0C-8938-E92939B25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306" y="44558"/>
            <a:ext cx="6000750" cy="300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C9295-0B81-4E72-ACF1-376536EC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523" y="4759433"/>
            <a:ext cx="1878332" cy="1805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F27F3E-4D59-4389-9D3A-55833F086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47" y="3392240"/>
            <a:ext cx="2174240" cy="1805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8F08F2-A4CB-4B6A-9C1A-D1DFD4837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492" y="4806519"/>
            <a:ext cx="2001521" cy="1805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D29B3E-8DFF-4794-8DFB-51F0655FFDF1}"/>
              </a:ext>
            </a:extLst>
          </p:cNvPr>
          <p:cNvSpPr txBox="1"/>
          <p:nvPr/>
        </p:nvSpPr>
        <p:spPr>
          <a:xfrm>
            <a:off x="7528558" y="534129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Infant" pitchFamily="2" charset="0"/>
              </a:rPr>
              <a:t>Make your own house!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C061D8-2F6A-4C05-A702-E54F1D35F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767" y="3392240"/>
            <a:ext cx="2152650" cy="17219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5B8E5D-FBEA-41F0-9D2A-AA7D5D962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932" y="4787580"/>
            <a:ext cx="1924050" cy="18055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1FCC47-A6C6-4D23-AC56-A527A173E8B4}"/>
              </a:ext>
            </a:extLst>
          </p:cNvPr>
          <p:cNvSpPr/>
          <p:nvPr/>
        </p:nvSpPr>
        <p:spPr>
          <a:xfrm>
            <a:off x="188274" y="5392765"/>
            <a:ext cx="5357495" cy="113877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SassoonPrimaryInfant" pitchFamily="2" charset="0"/>
              </a:rPr>
              <a:t>PSED: 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Easter, Jesus, rebirth, cross, church, Easter story, new life, symbols, plants, spring, Easter eggs, hot cross buns, Palm leaves, Easter, Christian, Holi, Hindu, Muslim</a:t>
            </a:r>
            <a:r>
              <a:rPr lang="en-GB" dirty="0">
                <a:latin typeface="SassoonPrimaryInfant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A41C3-2A08-4D56-A1E6-5938A576D7A0}"/>
              </a:ext>
            </a:extLst>
          </p:cNvPr>
          <p:cNvSpPr txBox="1"/>
          <p:nvPr/>
        </p:nvSpPr>
        <p:spPr>
          <a:xfrm>
            <a:off x="6260622" y="3187282"/>
            <a:ext cx="5513233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SassoonPrimaryInfant" pitchFamily="2" charset="0"/>
              </a:rPr>
              <a:t>Geography and History:, 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Architect, modern, past, present, traditional, 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Adobe, mud hut, chalet, houseboat, stilt house, igloo, chum, villa, flat, bungalow, caravan, mansion, treehouse, house</a:t>
            </a:r>
          </a:p>
          <a:p>
            <a:pPr algn="ctr"/>
            <a:r>
              <a:rPr lang="en-GB" sz="1600" dirty="0">
                <a:latin typeface="SassoonPrimaryInfant" pitchFamily="2" charset="0"/>
              </a:rPr>
              <a:t>Flat, semi-detached. terraced house, radiator.</a:t>
            </a:r>
          </a:p>
        </p:txBody>
      </p:sp>
    </p:spTree>
    <p:extLst>
      <p:ext uri="{BB962C8B-B14F-4D97-AF65-F5344CB8AC3E}">
        <p14:creationId xmlns:p14="http://schemas.microsoft.com/office/powerpoint/2010/main" val="130746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2eb0f3-d064-41c7-8b54-bb2aa9016a6f" xsi:nil="true"/>
    <lcf76f155ced4ddcb4097134ff3c332f xmlns="c53126fe-0819-41e3-92fd-1977ed7ebf5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C8858BF923342B8D0CB51D3217DE3" ma:contentTypeVersion="13" ma:contentTypeDescription="Create a new document." ma:contentTypeScope="" ma:versionID="bc63c4dbb69a66dd5d1bf4e167357c50">
  <xsd:schema xmlns:xsd="http://www.w3.org/2001/XMLSchema" xmlns:xs="http://www.w3.org/2001/XMLSchema" xmlns:p="http://schemas.microsoft.com/office/2006/metadata/properties" xmlns:ns2="c53126fe-0819-41e3-92fd-1977ed7ebf5c" xmlns:ns3="632eb0f3-d064-41c7-8b54-bb2aa9016a6f" targetNamespace="http://schemas.microsoft.com/office/2006/metadata/properties" ma:root="true" ma:fieldsID="34caf63b9cf5f4f86df616295121ba60" ns2:_="" ns3:_="">
    <xsd:import namespace="c53126fe-0819-41e3-92fd-1977ed7ebf5c"/>
    <xsd:import namespace="632eb0f3-d064-41c7-8b54-bb2aa9016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126fe-0819-41e3-92fd-1977ed7eb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b7771e9-1b3e-4115-8b71-3c89864e9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eb0f3-d064-41c7-8b54-bb2aa9016a6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f534cbf-c06d-4d76-b447-ebe141df5e69}" ma:internalName="TaxCatchAll" ma:showField="CatchAllData" ma:web="632eb0f3-d064-41c7-8b54-bb2aa9016a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7FC332-4D03-4A27-912D-0B415BA805BB}">
  <ds:schemaRefs>
    <ds:schemaRef ds:uri="c53126fe-0819-41e3-92fd-1977ed7ebf5c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632eb0f3-d064-41c7-8b54-bb2aa9016a6f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6A9ACA-EDB1-4918-9ABF-58EDD4DAD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977FDF-7636-4D8F-9438-2CB561EF6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126fe-0819-41e3-92fd-1977ed7ebf5c"/>
    <ds:schemaRef ds:uri="632eb0f3-d064-41c7-8b54-bb2aa9016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4429</TotalTime>
  <Words>490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SassoonPrimaryInfant</vt:lpstr>
      <vt:lpstr>Office Theme</vt:lpstr>
      <vt:lpstr>Where I live!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Who Help Us!</dc:title>
  <dc:creator>Rob Fielder</dc:creator>
  <cp:lastModifiedBy>Lisa Fielder</cp:lastModifiedBy>
  <cp:revision>32</cp:revision>
  <cp:lastPrinted>2020-02-06T20:53:55Z</cp:lastPrinted>
  <dcterms:created xsi:type="dcterms:W3CDTF">2019-12-12T19:18:17Z</dcterms:created>
  <dcterms:modified xsi:type="dcterms:W3CDTF">2026-02-01T11:30:59Z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0x010100D11C8858BF923342B8D0CB51D3217DE3</vt:lpwstr>
  </property>
  <property fmtid="{D5CDD505-2E9C-101B-9397-08002B2CF9AE}" pid="3" name="Order">
    <vt:r8>15835200</vt:r8>
  </property>
</Properties>
</file>