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86EAE-7A04-4056-94E1-7BD8521F4D8C}" v="4" dt="2026-01-07T16:46:31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5DEB-C864-4644-BC64-96016E57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8FEE5-C78A-4748-8347-8A41A1599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B35B-D4FD-1942-99BA-36D798F2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08D1-8B54-BD4D-B0EE-D78D2A8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D905-F4AC-B842-AFF0-0301305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246-8C0A-7D43-A226-DEC9CF51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4CA86-D2C6-9447-A39D-E70866C3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4C34-2440-C642-A624-CCF3913B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FE90-D57C-F544-B42F-0232C8C6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902F-B09E-F34C-B0EA-1E7F1F5E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B264-23D3-6B4E-A0F2-75BDD05C0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F33A-4875-9D44-BE6F-F5EB78F8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402F-09B0-4D44-862A-39BC0695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2754-B7AF-444D-8D4E-C1016F9B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182B-8FC7-4247-A87F-9CDFC2C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D813-1BFF-4949-AA1E-C5E37E6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0896-620E-D54B-B8AE-6B0B34D1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A10-A03D-C14E-B8B9-DCFC79BE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9918-22FE-5F4E-9CB5-E9E4DBB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35C8-07F6-4740-BA6F-E3A375D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AEEB-D363-5448-B41D-0E8B9F8E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4A52-04D6-F745-980B-C6600E83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F04-2DBC-5C4E-A3EC-F95B804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24F-4318-5349-B45E-48F27223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7EA1-54F9-BC4A-A8D3-D5B7E0E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8D6F-B687-434E-B739-75CBD8C4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62A-BBCE-0F4B-9789-1E498000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CCF3-935D-2A47-B423-88AA09B1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5D412-1260-D343-8D57-F6608982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C05B3-4C2E-4740-8BEE-B65BFAF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FD4D-923E-344A-B944-CF80587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844E-DEE7-8F42-A342-7205495B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D7C-8C52-2047-8F64-23717EF7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1AFC9-A2D9-B541-99A4-76B8A160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F1960-2B4C-204F-8D2F-B45ECF87E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4B697-1E79-144F-9914-A5EA0C7A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C894-D041-6E43-A256-0E15F624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5FC48-A07D-B142-9F9A-C050CBB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6200-5A35-064B-9880-1BB2462A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BD69-4D46-A042-AC64-8774B2F3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9AFEA-F7F9-0549-B6C2-8A508EA0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886C1-D738-2E4C-956A-55712EB2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A3225-8444-F341-8026-8CA08BC8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FF9B8-E2FE-1C4D-B013-4A8820C5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2B5B0-A651-F34E-9A15-C341CA82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35144-E3B4-4C4E-90CB-02CCDE21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0196-4450-4A4D-9775-5BE22CE3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44C6-DD4A-1649-80D2-50828DEE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23B6-1764-3D42-87BC-91DA08C4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7763-950E-4241-B529-2AD4F77F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E53AA-546F-D848-B0DC-43C34B99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3EF0-4D69-9042-8D23-68373456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5F8-C4B2-F84C-92C7-563C617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987DC-38F9-8440-A3A5-6636FE761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538FA-D758-784A-B563-3204F569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1965-0DE1-864A-BBCE-5BC4BC2C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C387-0CAD-8D47-BDEB-076740ED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2B73-D58F-494E-A5C9-E1E93F24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830F6-9502-EB4A-8CA2-287720C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08CA-4531-8C41-A4BE-2AFF1CB6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3262-62DB-4144-AC03-92BFA18E0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2AFE-0FFB-794E-8C3A-EA3DD5DFA6F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A6D9-ACFE-0F43-B529-E9FBC922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4734-FB87-6245-925E-4AA1B781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CA9A-E938-FE45-B598-FC901C8E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655" y="239078"/>
            <a:ext cx="5720861" cy="122395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SassoonPrimaryInfant" pitchFamily="2" charset="0"/>
              </a:rPr>
              <a:t>Fun, Fireworks and Food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92767-B4BE-694D-A10E-AA0697BD6E22}"/>
              </a:ext>
            </a:extLst>
          </p:cNvPr>
          <p:cNvSpPr/>
          <p:nvPr/>
        </p:nvSpPr>
        <p:spPr>
          <a:xfrm>
            <a:off x="410919" y="258838"/>
            <a:ext cx="4074453" cy="4360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b="1" u="sng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Questions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Geography: How do people celebrate Christmas in different ways around the world?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History: </a:t>
            </a:r>
            <a:r>
              <a:rPr lang="en-GB" sz="1600" dirty="0">
                <a:latin typeface="SassoonPrimaryInfant" pitchFamily="2" charset="0"/>
              </a:rPr>
              <a:t>What is the Christian nativity story about?</a:t>
            </a: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Science: What are your 5 senses?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Music: What are the sections in your favourite nursery?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DT: What is a feature of you favourite toy and why do you like it?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Computing: What do you do if something makes you feel uncomfortable online?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Art: How do different colours make you feel?</a:t>
            </a:r>
          </a:p>
          <a:p>
            <a:pPr>
              <a:spcAft>
                <a:spcPts val="800"/>
              </a:spcAft>
            </a:pPr>
            <a:endParaRPr lang="en-GB" sz="1200" b="1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424" y="202166"/>
            <a:ext cx="1724025" cy="2156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98" y="2346349"/>
            <a:ext cx="2124075" cy="2152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85398" y="1440157"/>
            <a:ext cx="5164498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assoonPrimaryInfant" pitchFamily="2" charset="0"/>
              </a:rPr>
              <a:t>Vocabulary</a:t>
            </a:r>
          </a:p>
          <a:p>
            <a:r>
              <a:rPr lang="en-GB" b="1" dirty="0">
                <a:latin typeface="SassoonPrimaryInfant" pitchFamily="2" charset="0"/>
              </a:rPr>
              <a:t>Geography and History</a:t>
            </a:r>
            <a:r>
              <a:rPr lang="en-GB" dirty="0">
                <a:latin typeface="SassoonPrimaryInfant" pitchFamily="2" charset="0"/>
              </a:rPr>
              <a:t>: Celebration, Church, temple, Christmas, </a:t>
            </a:r>
          </a:p>
          <a:p>
            <a:r>
              <a:rPr lang="en-GB" b="1" dirty="0">
                <a:latin typeface="SassoonPrimaryInfant" pitchFamily="2" charset="0"/>
              </a:rPr>
              <a:t>Science</a:t>
            </a:r>
            <a:r>
              <a:rPr lang="en-GB" dirty="0">
                <a:latin typeface="SassoonPrimaryInfant" pitchFamily="2" charset="0"/>
              </a:rPr>
              <a:t>: Light, shadow, torch, see through, not-see-through, source light source, sound, noise, listen, hear, high, loud, volume, Senses- sight, touch, hearing, smell, deaf, blind</a:t>
            </a:r>
          </a:p>
          <a:p>
            <a:r>
              <a:rPr lang="en-GB" b="1" dirty="0">
                <a:latin typeface="SassoonPrimaryInfant" pitchFamily="2" charset="0"/>
              </a:rPr>
              <a:t>Computing</a:t>
            </a:r>
            <a:r>
              <a:rPr lang="en-GB" dirty="0">
                <a:latin typeface="SassoonPrimaryInfant" pitchFamily="2" charset="0"/>
              </a:rPr>
              <a:t>: online, offline, uncomfortable, embarrassed, sad, upset, e-safety, 5 trusted adults </a:t>
            </a:r>
          </a:p>
          <a:p>
            <a:r>
              <a:rPr lang="en-GB" b="1" dirty="0">
                <a:latin typeface="SassoonPrimaryInfant" pitchFamily="2" charset="0"/>
              </a:rPr>
              <a:t>DT: evaluate products: </a:t>
            </a:r>
            <a:r>
              <a:rPr lang="en-GB" dirty="0">
                <a:latin typeface="SassoonPrimaryInfant" pitchFamily="2" charset="0"/>
              </a:rPr>
              <a:t>spout, plastic, handles, fabric, soles, stitching, grip, elastic, sew, hinge, Lens</a:t>
            </a:r>
          </a:p>
          <a:p>
            <a:r>
              <a:rPr lang="en-GB" b="1" dirty="0">
                <a:latin typeface="SassoonPrimaryInfant" pitchFamily="2" charset="0"/>
              </a:rPr>
              <a:t>Food technology:</a:t>
            </a:r>
            <a:r>
              <a:rPr lang="en-GB" dirty="0">
                <a:latin typeface="SassoonPrimaryInfant" pitchFamily="2" charset="0"/>
              </a:rPr>
              <a:t> Clean, germs, cook, bake, stir, mix, healthy, unhealthy, fruit and vegetables names, cut, chop, slice, sieve, safely, cut, peel, spread, ingredients, recipe, roll, stir, pour, roll out, shape, sprinkle, cook </a:t>
            </a:r>
          </a:p>
          <a:p>
            <a:r>
              <a:rPr lang="en-GB" b="1" dirty="0">
                <a:latin typeface="SassoonPrimaryInfant" pitchFamily="2" charset="0"/>
              </a:rPr>
              <a:t>Art</a:t>
            </a:r>
            <a:r>
              <a:rPr lang="en-GB" dirty="0">
                <a:latin typeface="SassoonPrimaryInfant" pitchFamily="2" charset="0"/>
              </a:rPr>
              <a:t>: Nursery rhymes, Feelings; happy, sad, excited, nervous, scared</a:t>
            </a:r>
          </a:p>
          <a:p>
            <a:pPr algn="ctr"/>
            <a:endParaRPr lang="en-GB" dirty="0">
              <a:latin typeface="SassoonPrimaryInfant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3" y="4826447"/>
            <a:ext cx="3662607" cy="1419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532" y="4509158"/>
            <a:ext cx="171312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8886674-6DF3-B14F-A921-8886073F5390}"/>
              </a:ext>
            </a:extLst>
          </p:cNvPr>
          <p:cNvSpPr txBox="1"/>
          <p:nvPr/>
        </p:nvSpPr>
        <p:spPr>
          <a:xfrm>
            <a:off x="262218" y="521799"/>
            <a:ext cx="3746090" cy="6269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assoonPrimaryInfant" pitchFamily="2" charset="0"/>
              </a:rPr>
              <a:t>Topic Tasks!</a:t>
            </a:r>
          </a:p>
          <a:p>
            <a:pPr algn="ctr"/>
            <a:r>
              <a:rPr lang="en-US" sz="1600" b="1" dirty="0">
                <a:latin typeface="SassoonPrimaryInfant" pitchFamily="2" charset="0"/>
              </a:rPr>
              <a:t>Have fun trying these and post your pictures and videos on to Dojo to share with your class!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Can you sing your favourite nursery rhyme?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Can you make a prop for your favourite nursery rhyme e.g. a star for ‘twinkle, twinkle little star’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Talk about a celebration you have experienced (Christmas/ birthday/ Halloween/Diwali/ bonfire night). How do you celebrate it? Make a poster.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Can you bake a Christmas treat?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Can you make a Christmas decoration?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6. Can you talk about Autumn and Winter and the changes you have seen?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7. Go in a sound walk and record the different sounds you can hear.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8. Make a musical instrument and play it loudly and quietly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AAB10-333E-4E86-83AE-9B42C6D8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7" t="-2508" r="10957" b="2508"/>
          <a:stretch/>
        </p:blipFill>
        <p:spPr>
          <a:xfrm>
            <a:off x="4118980" y="-40856"/>
            <a:ext cx="4032000" cy="3219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861" y="2750512"/>
            <a:ext cx="2703064" cy="1390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66" y="4040569"/>
            <a:ext cx="1911987" cy="2211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6734" y="3390722"/>
            <a:ext cx="210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Make a Christmas decoration</a:t>
            </a:r>
            <a:r>
              <a:rPr lang="en-GB" dirty="0"/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9415" y="4172800"/>
            <a:ext cx="27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</a:rPr>
              <a:t>Make a musical instrument!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97" t="7404" r="4381" b="7582"/>
          <a:stretch/>
        </p:blipFill>
        <p:spPr>
          <a:xfrm>
            <a:off x="3969137" y="3206180"/>
            <a:ext cx="3213889" cy="2741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5802" y="5948032"/>
            <a:ext cx="300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Go on a sound walk and record what you hear.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17347" b="17474"/>
          <a:stretch/>
        </p:blipFill>
        <p:spPr>
          <a:xfrm>
            <a:off x="8261652" y="119463"/>
            <a:ext cx="3810000" cy="24833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415" y="4645778"/>
            <a:ext cx="265651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2eb0f3-d064-41c7-8b54-bb2aa9016a6f" xsi:nil="true"/>
    <lcf76f155ced4ddcb4097134ff3c332f xmlns="c53126fe-0819-41e3-92fd-1977ed7ebf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C8858BF923342B8D0CB51D3217DE3" ma:contentTypeVersion="13" ma:contentTypeDescription="Create a new document." ma:contentTypeScope="" ma:versionID="2d92a0743033cb396b97535c4ddaa213">
  <xsd:schema xmlns:xsd="http://www.w3.org/2001/XMLSchema" xmlns:xs="http://www.w3.org/2001/XMLSchema" xmlns:p="http://schemas.microsoft.com/office/2006/metadata/properties" xmlns:ns2="c53126fe-0819-41e3-92fd-1977ed7ebf5c" xmlns:ns3="632eb0f3-d064-41c7-8b54-bb2aa9016a6f" targetNamespace="http://schemas.microsoft.com/office/2006/metadata/properties" ma:root="true" ma:fieldsID="409cd1fe78c0d767c24a41e787987dc1" ns2:_="" ns3:_="">
    <xsd:import namespace="c53126fe-0819-41e3-92fd-1977ed7ebf5c"/>
    <xsd:import namespace="632eb0f3-d064-41c7-8b54-bb2aa9016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126fe-0819-41e3-92fd-1977ed7eb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7771e9-1b3e-4115-8b71-3c89864e9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eb0f3-d064-41c7-8b54-bb2aa9016a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f534cbf-c06d-4d76-b447-ebe141df5e69}" ma:internalName="TaxCatchAll" ma:showField="CatchAllData" ma:web="632eb0f3-d064-41c7-8b54-bb2aa9016a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F7916-0DB6-452D-AA33-8DF8A408792D}">
  <ds:schemaRefs>
    <ds:schemaRef ds:uri="http://purl.org/dc/terms/"/>
    <ds:schemaRef ds:uri="http://schemas.microsoft.com/office/2006/metadata/properties"/>
    <ds:schemaRef ds:uri="http://purl.org/dc/dcmitype/"/>
    <ds:schemaRef ds:uri="c53126fe-0819-41e3-92fd-1977ed7ebf5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2eb0f3-d064-41c7-8b54-bb2aa9016a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93028A-C932-44DD-9C34-D883549CC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AFAC8-F3F2-4AFA-8433-FB926581A161}"/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438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Office Theme</vt:lpstr>
      <vt:lpstr>Fun, Fireworks and Food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Help Us!</dc:title>
  <dc:creator>Rob Fielder</dc:creator>
  <cp:lastModifiedBy>Lisa Fielder</cp:lastModifiedBy>
  <cp:revision>61</cp:revision>
  <cp:lastPrinted>2023-11-21T12:10:34Z</cp:lastPrinted>
  <dcterms:created xsi:type="dcterms:W3CDTF">2019-12-12T19:18:17Z</dcterms:created>
  <dcterms:modified xsi:type="dcterms:W3CDTF">2026-01-07T16:50:04Z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0x010100D11C8858BF923342B8D0CB51D3217DE3</vt:lpwstr>
  </property>
  <property fmtid="{D5CDD505-2E9C-101B-9397-08002B2CF9AE}" pid="3" name="Order">
    <vt:r8>10506200</vt:r8>
  </property>
  <property fmtid="{D5CDD505-2E9C-101B-9397-08002B2CF9AE}" pid="4" name="MediaServiceImageTags">
    <vt:lpwstr/>
  </property>
</Properties>
</file>