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7546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18"/>
    <p:restoredTop sz="94694"/>
  </p:normalViewPr>
  <p:slideViewPr>
    <p:cSldViewPr snapToGrid="0" snapToObjects="1">
      <p:cViewPr varScale="1">
        <p:scale>
          <a:sx n="63" d="100"/>
          <a:sy n="63" d="100"/>
        </p:scale>
        <p:origin x="572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5DEB-C864-4644-BC64-96016E578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8FEE5-C78A-4748-8347-8A41A1599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1B35B-D4FD-1942-99BA-36D798F2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B08D1-8B54-BD4D-B0EE-D78D2A8C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AD905-F4AC-B842-AFF0-030130572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9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7A246-8C0A-7D43-A226-DEC9CF513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44CA86-D2C6-9447-A39D-E70866C3F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A4C34-2440-C642-A624-CCF3913B5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2FE90-D57C-F544-B42F-0232C8C6D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D902F-B09E-F34C-B0EA-1E7F1F5E2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70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BAB264-23D3-6B4E-A0F2-75BDD05C05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0F33A-4875-9D44-BE6F-F5EB78F86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1402F-09B0-4D44-862A-39BC06958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C2754-B7AF-444D-8D4E-C1016F9B2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E182B-8FC7-4247-A87F-9CDFC2C1E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6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7D813-1BFF-4949-AA1E-C5E37E6AE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20896-620E-D54B-B8AE-6B0B34D17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E6A10-A03D-C14E-B8B9-DCFC79BEB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79918-22FE-5F4E-9CB5-E9E4DBB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E35C8-07F6-4740-BA6F-E3A375DE2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2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9AEEB-D363-5448-B41D-0E8B9F8ED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14A52-04D6-F745-980B-C6600E834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DCF04-2DBC-5C4E-A3EC-F95B80484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B024F-4318-5349-B45E-48F27223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A7EA1-54F9-BC4A-A8D3-D5B7E0E3A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33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68D6F-B687-434E-B739-75CBD8C4E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B462A-BBCE-0F4B-9789-1E4980005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1CCF3-935D-2A47-B423-88AA09B1E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5D412-1260-D343-8D57-F6608982B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C05B3-4C2E-4740-8BEE-B65BFAF61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BFD4D-923E-344A-B944-CF805870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02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6844E-DEE7-8F42-A342-7205495B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77D7C-8C52-2047-8F64-23717EF70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41AFC9-A2D9-B541-99A4-76B8A160B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F1960-2B4C-204F-8D2F-B45ECF87EE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F4B697-1E79-144F-9914-A5EA0C7AEC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B1C894-D041-6E43-A256-0E15F6245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25FC48-A07D-B142-9F9A-C050CBBA9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316200-5A35-064B-9880-1BB2462AC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3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EBD69-4D46-A042-AC64-8774B2F3F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E9AFEA-F7F9-0549-B6C2-8A508EA0E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3886C1-D738-2E4C-956A-55712EB2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4A3225-8444-F341-8026-8CA08BC82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1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6FF9B8-E2FE-1C4D-B013-4A8820C59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82B5B0-A651-F34E-9A15-C341CA82B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35144-E3B4-4C4E-90CB-02CCDE21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7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F0196-4450-4A4D-9775-5BE22CE3A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D44C6-DD4A-1649-80D2-50828DEEF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3823B6-1764-3D42-87BC-91DA08C4F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37763-950E-4241-B529-2AD4F77F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E53AA-546F-D848-B0DC-43C34B99F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F3EF0-4D69-9042-8D23-68373456B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7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795F8-C4B2-F84C-92C7-563C61737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8987DC-38F9-8440-A3A5-6636FE761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1538FA-D758-784A-B563-3204F569D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AA1965-0DE1-864A-BBCE-5BC4BC2C6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FC387-0CAD-8D47-BDEB-076740ED1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62B73-D58F-494E-A5C9-E1E93F24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1830F6-9502-EB4A-8CA2-287720C0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008CA-4531-8C41-A4BE-2AFF1CB65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A3262-62DB-4144-AC03-92BFA18E0A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52AFE-0FFB-794E-8C3A-EA3DD5DFA6FD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EA6D9-ACFE-0F43-B529-E9FBC9228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04734-FB87-6245-925E-4AA1B7814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66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DCA9A-E938-FE45-B598-FC901C8E3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9679" y="148207"/>
            <a:ext cx="5720861" cy="1460943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800" dirty="0">
                <a:latin typeface="SassoonPrimaryInfant" pitchFamily="2" charset="0"/>
              </a:rPr>
              <a:t>Bounce Wriggle and Crawl</a:t>
            </a:r>
            <a:r>
              <a:rPr lang="en-US" sz="4800" dirty="0"/>
              <a:t>.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4740E74-F8DB-4F7D-9C56-83B9E6943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652793"/>
              </p:ext>
            </p:extLst>
          </p:nvPr>
        </p:nvGraphicFramePr>
        <p:xfrm>
          <a:off x="6728503" y="1847330"/>
          <a:ext cx="5181600" cy="42343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2186793502"/>
                    </a:ext>
                  </a:extLst>
                </a:gridCol>
              </a:tblGrid>
              <a:tr h="42106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b="1" dirty="0">
                          <a:effectLst/>
                          <a:latin typeface="SassoonPrimaryInfant" pitchFamily="2" charset="0"/>
                        </a:rPr>
                        <a:t>TOPIC QUESTIONS</a:t>
                      </a:r>
                      <a:endParaRPr lang="en-GB" sz="2000" dirty="0">
                        <a:effectLst/>
                        <a:latin typeface="SassoonPrimaryInfant" pitchFamily="2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2000" dirty="0">
                          <a:effectLst/>
                          <a:latin typeface="SassoonPrimaryInfant" pitchFamily="2" charset="0"/>
                        </a:rPr>
                        <a:t>Can you discuss how some environments are different from the one in which you live?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2000" dirty="0">
                          <a:effectLst/>
                          <a:latin typeface="SassoonPrimaryInfant" pitchFamily="2" charset="0"/>
                        </a:rPr>
                        <a:t>Can you discuss what experiments you did in Science week?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2000" dirty="0">
                          <a:effectLst/>
                          <a:latin typeface="SassoonPrimaryInfant" pitchFamily="2" charset="0"/>
                        </a:rPr>
                        <a:t>How did you make a bridge?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2000" dirty="0">
                          <a:effectLst/>
                          <a:latin typeface="SassoonPrimaryInfant" pitchFamily="2" charset="0"/>
                        </a:rPr>
                        <a:t>Can you share and perform a new song from </a:t>
                      </a:r>
                      <a:r>
                        <a:rPr lang="en-GB" sz="2000" dirty="0" err="1">
                          <a:effectLst/>
                          <a:latin typeface="SassoonPrimaryInfant" pitchFamily="2" charset="0"/>
                        </a:rPr>
                        <a:t>BigBear</a:t>
                      </a:r>
                      <a:r>
                        <a:rPr lang="en-GB" sz="2000" dirty="0">
                          <a:effectLst/>
                          <a:latin typeface="SassoonPrimaryInfant" pitchFamily="2" charset="0"/>
                        </a:rPr>
                        <a:t> Funk?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2000" dirty="0">
                          <a:effectLst/>
                          <a:latin typeface="SassoonPrimaryInfant" pitchFamily="2" charset="0"/>
                        </a:rPr>
                        <a:t>Why is Easter an important celebration?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2000" dirty="0">
                          <a:effectLst/>
                          <a:latin typeface="SassoonPrimaryInfant" pitchFamily="2" charset="0"/>
                        </a:rPr>
                        <a:t>Can you name 3 signs of spring. 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GB" sz="2000" dirty="0">
                          <a:effectLst/>
                          <a:latin typeface="SassoonPrimaryInfant" pitchFamily="2" charset="0"/>
                        </a:rPr>
                        <a:t>Why is exercise and movement important and how does your body change when you exercise? </a:t>
                      </a:r>
                      <a:endParaRPr lang="en-GB" sz="2000" dirty="0">
                        <a:effectLst/>
                        <a:latin typeface="SassoonPrimaryInfan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92181817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68DB6B7-9241-43C2-928F-48D32CFD9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05" y="1967556"/>
            <a:ext cx="3753699" cy="19969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C4A88B-BB69-4A5B-AE38-CD8B6E665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05" y="4040491"/>
            <a:ext cx="2766628" cy="28175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7C128B-C4CE-46E9-A5CF-4711EC6E2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390" y="26923"/>
            <a:ext cx="2495551" cy="18734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9F1152-92AE-4D31-A220-E33369154F3B}"/>
              </a:ext>
            </a:extLst>
          </p:cNvPr>
          <p:cNvSpPr txBox="1"/>
          <p:nvPr/>
        </p:nvSpPr>
        <p:spPr>
          <a:xfrm>
            <a:off x="46554" y="148207"/>
            <a:ext cx="3422695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SassoonPrimaryInfant" pitchFamily="2" charset="0"/>
              </a:rPr>
              <a:t>Recognise some similarities and differences between life in this country and life in other countries </a:t>
            </a:r>
          </a:p>
          <a:p>
            <a:pPr algn="ctr"/>
            <a:r>
              <a:rPr lang="en-GB" dirty="0">
                <a:latin typeface="SassoonPrimaryInfant" pitchFamily="2" charset="0"/>
              </a:rPr>
              <a:t>Recognise some environments that are different to the one in which they live.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4E34A4-B937-40A2-8CE7-CCC6F10B2B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0871" y="4065563"/>
            <a:ext cx="3350202" cy="27655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01687D-E179-438C-BE43-EC4E643C42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0200" y="2085071"/>
            <a:ext cx="1755800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5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8886674-6DF3-B14F-A921-8886073F5390}"/>
              </a:ext>
            </a:extLst>
          </p:cNvPr>
          <p:cNvSpPr txBox="1"/>
          <p:nvPr/>
        </p:nvSpPr>
        <p:spPr>
          <a:xfrm>
            <a:off x="5979683" y="2966613"/>
            <a:ext cx="5851173" cy="36009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u="sng" dirty="0">
                <a:latin typeface="SassoonPrimaryInfant" pitchFamily="2" charset="0"/>
              </a:rPr>
              <a:t>Topic Tasks!</a:t>
            </a:r>
          </a:p>
          <a:p>
            <a:pPr algn="ctr"/>
            <a:r>
              <a:rPr lang="en-US" sz="1900" b="1" i="1" dirty="0">
                <a:latin typeface="SassoonPrimaryInfant" pitchFamily="2" charset="0"/>
              </a:rPr>
              <a:t>Have fun trying these and post your pictures and videos on to class Dojo.</a:t>
            </a:r>
            <a:r>
              <a:rPr lang="en-US" sz="1900" dirty="0">
                <a:latin typeface="SassoonPrimaryInfant" pitchFamily="2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900" dirty="0">
                <a:latin typeface="SassoonPrimaryInfant" pitchFamily="2" charset="0"/>
              </a:rPr>
              <a:t>Research an British creature and make a poster about it</a:t>
            </a:r>
          </a:p>
          <a:p>
            <a:pPr marL="342900" indent="-342900">
              <a:buAutoNum type="arabicPeriod"/>
            </a:pPr>
            <a:r>
              <a:rPr lang="en-US" sz="1900" dirty="0">
                <a:latin typeface="SassoonPrimaryInfant" pitchFamily="2" charset="0"/>
              </a:rPr>
              <a:t>Make a bird feeder.</a:t>
            </a:r>
          </a:p>
          <a:p>
            <a:pPr marL="342900" indent="-342900">
              <a:buAutoNum type="arabicPeriod"/>
            </a:pPr>
            <a:r>
              <a:rPr lang="en-US" sz="1900" dirty="0">
                <a:latin typeface="SassoonPrimaryInfant" pitchFamily="2" charset="0"/>
              </a:rPr>
              <a:t>Do some bird spotting- how many birds can you see?</a:t>
            </a:r>
          </a:p>
          <a:p>
            <a:pPr marL="342900" indent="-342900">
              <a:buAutoNum type="arabicPeriod"/>
            </a:pPr>
            <a:r>
              <a:rPr lang="en-US" sz="1900" dirty="0">
                <a:latin typeface="SassoonPrimaryInfant" pitchFamily="2" charset="0"/>
              </a:rPr>
              <a:t>Make your own chocolate eggs/ chocolate egg nests.</a:t>
            </a:r>
          </a:p>
          <a:p>
            <a:pPr marL="342900" indent="-342900">
              <a:buAutoNum type="arabicPeriod"/>
            </a:pPr>
            <a:r>
              <a:rPr lang="en-US" sz="1900" dirty="0">
                <a:latin typeface="SassoonPrimaryInfant" pitchFamily="2" charset="0"/>
              </a:rPr>
              <a:t>Go on a signs of spring spotting walk- how many signs of spring can you find?</a:t>
            </a:r>
          </a:p>
          <a:p>
            <a:pPr marL="342900" indent="-342900">
              <a:buAutoNum type="arabicPeriod"/>
            </a:pPr>
            <a:r>
              <a:rPr lang="en-US" sz="1900" dirty="0">
                <a:latin typeface="SassoonPrimaryInfant" pitchFamily="2" charset="0"/>
              </a:rPr>
              <a:t>Go for a walk around your local area to spot the key landmarks ( the park, church, shop).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63AE1D0-2E03-4C32-B100-DEC543419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45" y="235947"/>
            <a:ext cx="3941581" cy="2746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000381-7E27-4218-AD94-3EB5E6535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45" y="5132021"/>
            <a:ext cx="2099556" cy="1559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E5B339-3ED2-4438-B8D4-C76DDC5A2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401" y="3026107"/>
            <a:ext cx="3572279" cy="35959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4EB5EB-F890-4BF6-91BE-6DFE38371E1C}"/>
              </a:ext>
            </a:extLst>
          </p:cNvPr>
          <p:cNvSpPr txBox="1"/>
          <p:nvPr/>
        </p:nvSpPr>
        <p:spPr>
          <a:xfrm>
            <a:off x="149845" y="3026107"/>
            <a:ext cx="2012482" cy="20621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SassoonPrimaryInfant" pitchFamily="2" charset="0"/>
              </a:rPr>
              <a:t>Comment on images of familiar situations in the past</a:t>
            </a:r>
          </a:p>
          <a:p>
            <a:pPr algn="ctr"/>
            <a:r>
              <a:rPr lang="en-GB" sz="1600" dirty="0">
                <a:latin typeface="SassoonPrimaryInfant" pitchFamily="2" charset="0"/>
              </a:rPr>
              <a:t>Identify some similarities and differences between things in the past and now</a:t>
            </a:r>
            <a:r>
              <a:rPr lang="en-GB" sz="1600" dirty="0"/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4C7576-7D79-40F7-B974-D9D607500C3C}"/>
              </a:ext>
            </a:extLst>
          </p:cNvPr>
          <p:cNvSpPr txBox="1"/>
          <p:nvPr/>
        </p:nvSpPr>
        <p:spPr>
          <a:xfrm>
            <a:off x="4216400" y="149183"/>
            <a:ext cx="7614456" cy="2585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SassoonPrimaryInfant" pitchFamily="2" charset="0"/>
              </a:rPr>
              <a:t>Key Vocabulary </a:t>
            </a:r>
          </a:p>
          <a:p>
            <a:pPr algn="ctr"/>
            <a:r>
              <a:rPr lang="en-GB" dirty="0">
                <a:latin typeface="SassoonPrimaryInfant" pitchFamily="2" charset="0"/>
              </a:rPr>
              <a:t> names of animals, live, on land, in water, jungle, desert, </a:t>
            </a:r>
            <a:r>
              <a:rPr lang="en-GB" dirty="0" err="1">
                <a:latin typeface="SassoonPrimaryInfant" pitchFamily="2" charset="0"/>
              </a:rPr>
              <a:t>antartic</a:t>
            </a:r>
            <a:r>
              <a:rPr lang="en-GB" dirty="0">
                <a:latin typeface="SassoonPrimaryInfant" pitchFamily="2" charset="0"/>
              </a:rPr>
              <a:t>, sea, hot, cold, wet, dry, snow, ice</a:t>
            </a:r>
          </a:p>
          <a:p>
            <a:pPr algn="ctr"/>
            <a:r>
              <a:rPr lang="en-GB" dirty="0">
                <a:latin typeface="SassoonPrimaryInfant" pitchFamily="2" charset="0"/>
              </a:rPr>
              <a:t>Forces, float, sink, up, down, top, bottom, surface, move, roll, drop, fly, turn, spin, fall, fast, slow, faster, slower, fastest, slowest, further, furthest, wind, air, water, blow, push, pull, magnet, spring, squash, bend, twist, stretch, turn, smooth, rough</a:t>
            </a:r>
          </a:p>
          <a:p>
            <a:pPr algn="ctr"/>
            <a:r>
              <a:rPr lang="en-GB" dirty="0">
                <a:latin typeface="SassoonPrimaryInfant" pitchFamily="2" charset="0"/>
              </a:rPr>
              <a:t>Join, fix, plan, draw, measure, strong, weak, stable, on top, underneath, side by side </a:t>
            </a:r>
          </a:p>
        </p:txBody>
      </p:sp>
    </p:spTree>
    <p:extLst>
      <p:ext uri="{BB962C8B-B14F-4D97-AF65-F5344CB8AC3E}">
        <p14:creationId xmlns:p14="http://schemas.microsoft.com/office/powerpoint/2010/main" val="1307463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2614</TotalTime>
  <Words>360</Words>
  <Application>Microsoft Office PowerPoint</Application>
  <PresentationFormat>Widescreen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SassoonPrimaryInfant</vt:lpstr>
      <vt:lpstr>Times New Roman</vt:lpstr>
      <vt:lpstr>Office Theme</vt:lpstr>
      <vt:lpstr>Bounce Wriggle and Crawl.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 Who Help Us!</dc:title>
  <dc:creator>Rob Fielder</dc:creator>
  <cp:lastModifiedBy>ljf77@broadway.worcs.sch.uk</cp:lastModifiedBy>
  <cp:revision>68</cp:revision>
  <cp:lastPrinted>2025-02-21T15:47:05Z</cp:lastPrinted>
  <dcterms:created xsi:type="dcterms:W3CDTF">2019-12-12T19:18:17Z</dcterms:created>
  <dcterms:modified xsi:type="dcterms:W3CDTF">2025-02-21T15:47:59Z</dcterms:modified>
</cp:coreProperties>
</file>