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C0AC0-0316-4167-83BA-A85FC119A8FA}" v="2" dt="2025-08-31T06:48:12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0598" autoAdjust="0"/>
  </p:normalViewPr>
  <p:slideViewPr>
    <p:cSldViewPr snapToGrid="0">
      <p:cViewPr varScale="1">
        <p:scale>
          <a:sx n="57" d="100"/>
          <a:sy n="57" d="100"/>
        </p:scale>
        <p:origin x="10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70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4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36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40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80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62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81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43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81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59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38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7E46-84CE-44E2-9FB2-FB57C86CC6C8}" type="datetimeFigureOut">
              <a:rPr lang="en-GB" smtClean="0"/>
              <a:t>31/08/2025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0DB0-F069-4AD9-B8E1-F84B3B7A0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93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tif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0903" y="292966"/>
            <a:ext cx="5057105" cy="63262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SassoonPrimaryInfant" pitchFamily="2" charset="0"/>
              </a:rPr>
              <a:t>Dragons, Fairies and Knights!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7323" y="177140"/>
            <a:ext cx="3237577" cy="73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>
                <a:latin typeface="SassoonPrimaryInfant" pitchFamily="2" charset="0"/>
              </a:rPr>
              <a:t>Fairies and Dragons </a:t>
            </a:r>
          </a:p>
        </p:txBody>
      </p:sp>
      <p:pic>
        <p:nvPicPr>
          <p:cNvPr id="8" name="Picture 7" descr="broadway cotswolds - Google Search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45045" r="69155" b="25755"/>
          <a:stretch/>
        </p:blipFill>
        <p:spPr>
          <a:xfrm>
            <a:off x="8278355" y="2725421"/>
            <a:ext cx="1262131" cy="144835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E17FC00-5574-624F-84C3-B20920A66576}"/>
              </a:ext>
            </a:extLst>
          </p:cNvPr>
          <p:cNvSpPr txBox="1">
            <a:spLocks/>
          </p:cNvSpPr>
          <p:nvPr/>
        </p:nvSpPr>
        <p:spPr>
          <a:xfrm>
            <a:off x="1636220" y="3573916"/>
            <a:ext cx="1900749" cy="59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u="sng" dirty="0">
                <a:latin typeface="SassoonPrimaryInfant" pitchFamily="2" charset="0"/>
              </a:rPr>
              <a:t>Knights</a:t>
            </a:r>
            <a:r>
              <a:rPr lang="en-GB" b="1" u="sng" dirty="0"/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FA8E1BA-DB65-494A-A03E-FCA48377A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16" y="2142886"/>
            <a:ext cx="2022203" cy="1883882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4C615CF-C015-494F-9A0A-472FF50A8BC0}"/>
              </a:ext>
            </a:extLst>
          </p:cNvPr>
          <p:cNvSpPr txBox="1">
            <a:spLocks/>
          </p:cNvSpPr>
          <p:nvPr/>
        </p:nvSpPr>
        <p:spPr>
          <a:xfrm>
            <a:off x="8598633" y="4653587"/>
            <a:ext cx="1415483" cy="59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i="1" dirty="0">
                <a:latin typeface="SassoonPrimaryInfant" pitchFamily="2" charset="0"/>
              </a:rPr>
              <a:t>Castles</a:t>
            </a:r>
            <a:r>
              <a:rPr lang="en-GB" dirty="0"/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5B5300-A644-7744-A800-1634A550C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870" y="4692666"/>
            <a:ext cx="2076449" cy="1844115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CE14BD0-E9AA-F54C-9A1E-5A8027FA3D17}"/>
              </a:ext>
            </a:extLst>
          </p:cNvPr>
          <p:cNvSpPr txBox="1">
            <a:spLocks/>
          </p:cNvSpPr>
          <p:nvPr/>
        </p:nvSpPr>
        <p:spPr>
          <a:xfrm>
            <a:off x="7769271" y="2140036"/>
            <a:ext cx="2230423" cy="59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i="1" dirty="0">
                <a:latin typeface="SassoonPrimaryInfant" pitchFamily="2" charset="0"/>
              </a:rPr>
              <a:t>Studley Castle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616424E-AAF4-8D48-81B7-70170FF18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502" y="797953"/>
            <a:ext cx="1270000" cy="11976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CDC1E9A-89F0-9543-B3F9-BCD1DCB0F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81" y="941529"/>
            <a:ext cx="1524000" cy="133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64E506-282F-C143-AF28-27C022770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549" y="2218743"/>
            <a:ext cx="1633777" cy="12536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6B82995-26B4-0F47-8E03-A4A680A62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535" y="111691"/>
            <a:ext cx="1954404" cy="1883882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631B0C8-4DB8-2A4E-8C51-CEEAF85998A7}"/>
              </a:ext>
            </a:extLst>
          </p:cNvPr>
          <p:cNvSpPr txBox="1">
            <a:spLocks/>
          </p:cNvSpPr>
          <p:nvPr/>
        </p:nvSpPr>
        <p:spPr>
          <a:xfrm>
            <a:off x="10197345" y="177140"/>
            <a:ext cx="2230423" cy="59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i="1" dirty="0">
                <a:latin typeface="SassoonPrimaryInfant" pitchFamily="2" charset="0"/>
              </a:rPr>
              <a:t>Warwick Castle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A2212-BBDC-4DB9-B333-740B5F3BEB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356" t="9873" r="22262" b="11219"/>
          <a:stretch/>
        </p:blipFill>
        <p:spPr>
          <a:xfrm>
            <a:off x="4541480" y="4286047"/>
            <a:ext cx="4343002" cy="2486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3B4CDE-72A7-43ED-BCE0-8FC889472107}"/>
              </a:ext>
            </a:extLst>
          </p:cNvPr>
          <p:cNvSpPr txBox="1"/>
          <p:nvPr/>
        </p:nvSpPr>
        <p:spPr>
          <a:xfrm>
            <a:off x="3620903" y="1053632"/>
            <a:ext cx="4486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assoonPrimaryInfant" pitchFamily="2" charset="0"/>
              </a:rPr>
              <a:t>KEY QUESTIONS: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Geography: Who is the King of the United Kingdom?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History: What is a castle?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Science: What is a material light can shine through?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Music: What is a </a:t>
            </a:r>
            <a:r>
              <a:rPr lang="en-GB" dirty="0" err="1">
                <a:latin typeface="SassoonPrimaryInfant" pitchFamily="2" charset="0"/>
              </a:rPr>
              <a:t>Boomwhacker</a:t>
            </a:r>
            <a:r>
              <a:rPr lang="en-GB" dirty="0">
                <a:latin typeface="SassoonPrimaryInfant" pitchFamily="2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DT: What materials did you use to make your Peg Fairy?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Computing: What is personal information?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</a:rPr>
              <a:t>Art: What colours are in a rainbow?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23E3B-493C-4D51-BB38-F8DDA56850F5}"/>
              </a:ext>
            </a:extLst>
          </p:cNvPr>
          <p:cNvSpPr txBox="1"/>
          <p:nvPr/>
        </p:nvSpPr>
        <p:spPr>
          <a:xfrm>
            <a:off x="9614384" y="4209193"/>
            <a:ext cx="1990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SassoonPrimaryInfant" pitchFamily="2" charset="0"/>
              </a:rPr>
              <a:t>Broadway Tower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E1F1EE-4E5F-4612-A9D0-E7606629FD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418" y="2820387"/>
            <a:ext cx="1476263" cy="1267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A957C-48CB-4D2D-AD5E-E6EAFF3711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87" t="4824" r="2503" b="5513"/>
          <a:stretch/>
        </p:blipFill>
        <p:spPr>
          <a:xfrm>
            <a:off x="279875" y="4346989"/>
            <a:ext cx="4193657" cy="23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4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DF97F-BC45-7540-9CCA-B86A3FD7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70" y="578154"/>
            <a:ext cx="1593825" cy="160020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B101ED-7CCD-9B46-85E7-3943CB1977F7}"/>
              </a:ext>
            </a:extLst>
          </p:cNvPr>
          <p:cNvSpPr txBox="1">
            <a:spLocks/>
          </p:cNvSpPr>
          <p:nvPr/>
        </p:nvSpPr>
        <p:spPr>
          <a:xfrm>
            <a:off x="251061" y="156706"/>
            <a:ext cx="4029222" cy="347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i="1" dirty="0">
                <a:latin typeface="SassoonPrimaryInfant" pitchFamily="2" charset="0"/>
              </a:rPr>
              <a:t>The Royal Family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A9C97-E87A-124D-A126-E8845C734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72" y="4790959"/>
            <a:ext cx="3139391" cy="2118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6E933-9928-724D-8CA4-4ED26BC36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46" y="2738454"/>
            <a:ext cx="2449256" cy="16268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F8B0520-CF33-3C48-A0B9-1E3E6257C138}"/>
              </a:ext>
            </a:extLst>
          </p:cNvPr>
          <p:cNvSpPr txBox="1">
            <a:spLocks/>
          </p:cNvSpPr>
          <p:nvPr/>
        </p:nvSpPr>
        <p:spPr>
          <a:xfrm>
            <a:off x="285062" y="2221141"/>
            <a:ext cx="2230423" cy="599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i="1" dirty="0">
                <a:latin typeface="SassoonPrimaryInfant" pitchFamily="2" charset="0"/>
              </a:rPr>
              <a:t>King Charles 111 and Queen Camilla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26047-7B6A-4024-8D25-4E9367B56619}"/>
              </a:ext>
            </a:extLst>
          </p:cNvPr>
          <p:cNvSpPr txBox="1"/>
          <p:nvPr/>
        </p:nvSpPr>
        <p:spPr>
          <a:xfrm>
            <a:off x="5502303" y="504529"/>
            <a:ext cx="6305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assoonPrimaryInfant" pitchFamily="2" charset="0"/>
              </a:rPr>
              <a:t>Topic Tasks!</a:t>
            </a:r>
          </a:p>
          <a:p>
            <a:pPr algn="ctr"/>
            <a:r>
              <a:rPr lang="en-GB" b="1" dirty="0">
                <a:latin typeface="SassoonPrimaryInfant" pitchFamily="2" charset="0"/>
              </a:rPr>
              <a:t>Take photos/ videos and upload them to </a:t>
            </a:r>
            <a:r>
              <a:rPr lang="en-GB" b="1">
                <a:latin typeface="SassoonPrimaryInfant" pitchFamily="2" charset="0"/>
              </a:rPr>
              <a:t>class dojo.</a:t>
            </a:r>
          </a:p>
          <a:p>
            <a:pPr algn="ctr"/>
            <a:r>
              <a:rPr lang="en-GB" b="1">
                <a:latin typeface="SassoonPrimaryInfant" pitchFamily="2" charset="0"/>
              </a:rPr>
              <a:t>We </a:t>
            </a:r>
            <a:r>
              <a:rPr lang="en-GB" b="1" dirty="0">
                <a:latin typeface="SassoonPrimaryInfant" pitchFamily="2" charset="0"/>
              </a:rPr>
              <a:t>love sharing these with our friends!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Bake fairy cupcakes.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Create an obstacle course in your garden/ living room and pretend to be a knight on an adventure.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Design your own castle using junk modelling- talk about what you have made. 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Explore Broadway village and draw a map with your 3 favourite places!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Design your own crown and pretend to be a Queen or King.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Make a poster with pictures of the Royal Family. 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Look at some pictures of key landmarks in London- which ones are your favourite? Say why.</a:t>
            </a:r>
          </a:p>
          <a:p>
            <a:pPr marL="342900" indent="-342900">
              <a:buAutoNum type="arabicPeriod"/>
            </a:pPr>
            <a:r>
              <a:rPr lang="en-GB" dirty="0">
                <a:latin typeface="SassoonPrimaryInfant" pitchFamily="2" charset="0"/>
              </a:rPr>
              <a:t>What are the school rules? </a:t>
            </a:r>
          </a:p>
          <a:p>
            <a:pPr algn="ctr"/>
            <a:r>
              <a:rPr lang="en-GB" b="1" dirty="0">
                <a:latin typeface="SassoonPrimaryInfant" pitchFamily="2" charset="0"/>
              </a:rPr>
              <a:t>Have Fun!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EDC946-D719-4A8B-8958-83E771A43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7595" y="4223739"/>
            <a:ext cx="1435210" cy="1435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7C6CA0-A2E1-4189-AC61-8466CD907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848" y="4831455"/>
            <a:ext cx="1346720" cy="12027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657833-3CEE-41DE-BCC1-189E8A0EB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7991" y="5850043"/>
            <a:ext cx="1370661" cy="913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E11AB-B8FA-4861-A6D8-94D0763E7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49" y="529933"/>
            <a:ext cx="285750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CDFE39-BEE3-4BEF-A297-FD33AAD5B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915" y="2821003"/>
            <a:ext cx="2619375" cy="1535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E9F2CD-4F10-4F1A-98AE-470BE235A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53" y="4419940"/>
            <a:ext cx="2231329" cy="8230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5FF9CA-C958-46EE-987F-A73BCA196C99}"/>
              </a:ext>
            </a:extLst>
          </p:cNvPr>
          <p:cNvSpPr txBox="1"/>
          <p:nvPr/>
        </p:nvSpPr>
        <p:spPr>
          <a:xfrm>
            <a:off x="2993826" y="2313400"/>
            <a:ext cx="223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SassoonPrimaryInfant" pitchFamily="2" charset="0"/>
              </a:rPr>
              <a:t>Queen Elizabeth 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4328AF-C9FC-415D-A2A3-2E2413819B1E}"/>
              </a:ext>
            </a:extLst>
          </p:cNvPr>
          <p:cNvSpPr txBox="1"/>
          <p:nvPr/>
        </p:nvSpPr>
        <p:spPr>
          <a:xfrm>
            <a:off x="3097428" y="4541234"/>
            <a:ext cx="2229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SassoonPrimaryInfant" pitchFamily="2" charset="0"/>
              </a:rPr>
              <a:t>The Royal Family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C034C1-1C42-45FB-AD7F-5ED2FABCDB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4806" y="5160187"/>
            <a:ext cx="3028950" cy="1514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B7143E-1AEC-477E-847A-89BB1E3B5820}"/>
              </a:ext>
            </a:extLst>
          </p:cNvPr>
          <p:cNvSpPr/>
          <p:nvPr/>
        </p:nvSpPr>
        <p:spPr>
          <a:xfrm>
            <a:off x="3691947" y="5658949"/>
            <a:ext cx="1953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latin typeface="SassoonPrimaryInfant" pitchFamily="2" charset="0"/>
              </a:rPr>
              <a:t>London </a:t>
            </a:r>
          </a:p>
          <a:p>
            <a:r>
              <a:rPr lang="en-GB" sz="2000" i="1" dirty="0">
                <a:latin typeface="SassoonPrimaryInfant" pitchFamily="2" charset="0"/>
              </a:rPr>
              <a:t>Capital City of</a:t>
            </a:r>
          </a:p>
          <a:p>
            <a:r>
              <a:rPr lang="en-GB" sz="2000" i="1" dirty="0">
                <a:latin typeface="SassoonPrimaryInfant" pitchFamily="2" charset="0"/>
              </a:rPr>
              <a:t>England.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6426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2eb0f3-d064-41c7-8b54-bb2aa9016a6f" xsi:nil="true"/>
    <lcf76f155ced4ddcb4097134ff3c332f xmlns="c53126fe-0819-41e3-92fd-1977ed7ebf5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1C8858BF923342B8D0CB51D3217DE3" ma:contentTypeVersion="12" ma:contentTypeDescription="Create a new document." ma:contentTypeScope="" ma:versionID="1b336adaee7e2aa3ab3be9f47c3f4820">
  <xsd:schema xmlns:xsd="http://www.w3.org/2001/XMLSchema" xmlns:xs="http://www.w3.org/2001/XMLSchema" xmlns:p="http://schemas.microsoft.com/office/2006/metadata/properties" xmlns:ns2="c53126fe-0819-41e3-92fd-1977ed7ebf5c" xmlns:ns3="632eb0f3-d064-41c7-8b54-bb2aa9016a6f" targetNamespace="http://schemas.microsoft.com/office/2006/metadata/properties" ma:root="true" ma:fieldsID="e5ada410568b6d3219f862450c1013ad" ns2:_="" ns3:_="">
    <xsd:import namespace="c53126fe-0819-41e3-92fd-1977ed7ebf5c"/>
    <xsd:import namespace="632eb0f3-d064-41c7-8b54-bb2aa9016a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126fe-0819-41e3-92fd-1977ed7eb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b7771e9-1b3e-4115-8b71-3c89864e9e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eb0f3-d064-41c7-8b54-bb2aa9016a6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f534cbf-c06d-4d76-b447-ebe141df5e69}" ma:internalName="TaxCatchAll" ma:showField="CatchAllData" ma:web="632eb0f3-d064-41c7-8b54-bb2aa9016a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0FA9AA-F8EC-4632-9C31-E721F1167E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61BB33-A6F0-4089-A67F-046F2524D348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c53126fe-0819-41e3-92fd-1977ed7ebf5c"/>
    <ds:schemaRef ds:uri="632eb0f3-d064-41c7-8b54-bb2aa9016a6f"/>
  </ds:schemaRefs>
</ds:datastoreItem>
</file>

<file path=customXml/itemProps3.xml><?xml version="1.0" encoding="utf-8"?>
<ds:datastoreItem xmlns:ds="http://schemas.openxmlformats.org/officeDocument/2006/customXml" ds:itemID="{147B5DEC-F27F-4B81-BDC0-635076F55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126fe-0819-41e3-92fd-1977ed7ebf5c"/>
    <ds:schemaRef ds:uri="632eb0f3-d064-41c7-8b54-bb2aa9016a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229</Words>
  <Application>Microsoft Office PowerPoint</Application>
  <PresentationFormat>Widescreen</PresentationFormat>
  <Paragraphs>34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SassoonPrimaryInfant</vt:lpstr>
      <vt:lpstr>Office Theme</vt:lpstr>
      <vt:lpstr>Dragons, Fairies and Knights!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</dc:title>
  <dc:creator>Louise Nightingale</dc:creator>
  <cp:lastModifiedBy>Lisa Fielder</cp:lastModifiedBy>
  <cp:revision>32</cp:revision>
  <dcterms:created xsi:type="dcterms:W3CDTF">2019-07-11T13:32:04Z</dcterms:created>
  <dcterms:modified xsi:type="dcterms:W3CDTF">2025-08-31T06:48:12Z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1633600.00000000</vt:lpwstr>
  </property>
  <property fmtid="{D5CDD505-2E9C-101B-9397-08002B2CF9AE}" pid="3" name="ContentTypeId">
    <vt:lpwstr>0x010100D11C8858BF923342B8D0CB51D3217DE3</vt:lpwstr>
  </property>
  <property fmtid="{D5CDD505-2E9C-101B-9397-08002B2CF9AE}" pid="4" name="MediaServiceImageTags">
    <vt:lpwstr/>
  </property>
</Properties>
</file>